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Github: Branches, Markdown e Funcionalidades de Projetos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Bem-vindos a este guia sobre branches no Github, Markdown e as funcionalidades essenciais para gerenciar projetos com eficiência. Vamos explorar os conceitos, ferramentas e melhores práticas para otimizar seu fluxo de trabalho.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91312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92074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896219"/>
            <a:ext cx="31362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Victor Santos Rohod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0331"/>
            <a:ext cx="8131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que são branches no Github?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492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Branches são como ramificações no desenvolvimento de um projeto. Elas permitem que você trabalhe em novas funcionalidades ou correções de bugs em separado, sem afetar o código principal.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0599" y="5970389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588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Isolando Mudanças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375797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Crie branches para testar ideias, implementar novos recursos ou corrigir erros sem afetar o código principal.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667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1781" y="5970389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165783" y="5885378"/>
            <a:ext cx="2882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Trabalho Colaborativo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65783" y="6375797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que vários desenvolvedores trabalhem em diferentes partes do projeto simultaneamente, sem conflitos.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899" y="565428"/>
            <a:ext cx="7706201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b="1" spc="-121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Importância de um bom fluxo de branches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8899" y="2157174"/>
            <a:ext cx="770620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fluxo de branches bem estruturado garante organização, evita conflitos e facilita o gerenciamento de versões do projeto.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15484" y="3045381"/>
            <a:ext cx="22860" cy="4618792"/>
          </a:xfrm>
          <a:prstGeom prst="roundRect">
            <a:avLst>
              <a:gd name="adj" fmla="val 377401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1235095" y="3495913"/>
            <a:ext cx="718899" cy="22860"/>
          </a:xfrm>
          <a:prstGeom prst="roundRect">
            <a:avLst>
              <a:gd name="adj" fmla="val 377401"/>
            </a:avLst>
          </a:prstGeom>
          <a:solidFill>
            <a:srgbClr val="2A1999"/>
          </a:solidFill>
          <a:ln/>
        </p:spPr>
      </p:sp>
      <p:sp>
        <p:nvSpPr>
          <p:cNvPr id="7" name="Shape 4"/>
          <p:cNvSpPr/>
          <p:nvPr/>
        </p:nvSpPr>
        <p:spPr>
          <a:xfrm>
            <a:off x="795873" y="3276362"/>
            <a:ext cx="462082" cy="46208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5061" y="3353276"/>
            <a:ext cx="12358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56579" y="3250763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Branch Principal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156579" y="3694986"/>
            <a:ext cx="626852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Mantem o código principal do projeto estável, com versões liberadas.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35095" y="5213509"/>
            <a:ext cx="718899" cy="22860"/>
          </a:xfrm>
          <a:prstGeom prst="roundRect">
            <a:avLst>
              <a:gd name="adj" fmla="val 377401"/>
            </a:avLst>
          </a:prstGeom>
          <a:solidFill>
            <a:srgbClr val="2A1999"/>
          </a:solidFill>
          <a:ln/>
        </p:spPr>
      </p:sp>
      <p:sp>
        <p:nvSpPr>
          <p:cNvPr id="12" name="Shape 9"/>
          <p:cNvSpPr/>
          <p:nvPr/>
        </p:nvSpPr>
        <p:spPr>
          <a:xfrm>
            <a:off x="795873" y="4993958"/>
            <a:ext cx="462082" cy="46208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4462" y="5070872"/>
            <a:ext cx="18478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56579" y="4968359"/>
            <a:ext cx="34725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Branches de Funcionalidades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156579" y="5412581"/>
            <a:ext cx="626852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Desenvolvimento de novas funcionalidades separadamente do código principal.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35095" y="6931104"/>
            <a:ext cx="718899" cy="22860"/>
          </a:xfrm>
          <a:prstGeom prst="roundRect">
            <a:avLst>
              <a:gd name="adj" fmla="val 377401"/>
            </a:avLst>
          </a:prstGeom>
          <a:solidFill>
            <a:srgbClr val="2A1999"/>
          </a:solidFill>
          <a:ln/>
        </p:spPr>
      </p:sp>
      <p:sp>
        <p:nvSpPr>
          <p:cNvPr id="17" name="Shape 14"/>
          <p:cNvSpPr/>
          <p:nvPr/>
        </p:nvSpPr>
        <p:spPr>
          <a:xfrm>
            <a:off x="795873" y="6711553"/>
            <a:ext cx="462082" cy="46208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32081" y="6788468"/>
            <a:ext cx="18966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156579" y="6685955"/>
            <a:ext cx="277189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Branches de Correções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2156579" y="7130177"/>
            <a:ext cx="626852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solucionar bugs ou problemas específicos no código.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12939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Melhores práticas para criar e gerenciar branches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adoção de boas práticas simplifica o trabalho, reduz erros e promove colaboração.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Nomes Descritivos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116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Nomes claros que identificam o propósito da branch, como "feature-login" ou "bugfix-issue-123".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Branches Pequenas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8116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Crie branches focadas em uma tarefa específica, facilitando a revisão e o merge.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Merge Regular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Integre as branches de forma frequente, garantindo que as mudanças sejam combinadas e testadas.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1102638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spc="-12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Markdown: uma linguagem de marcação simples e poderosa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737" y="2773799"/>
            <a:ext cx="763452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Markdown é uma linguagem de marcação leve, ideal para escrever conteúdo no Github e em outros ambientes.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4737" y="3706178"/>
            <a:ext cx="3709511" cy="1947505"/>
          </a:xfrm>
          <a:prstGeom prst="roundRect">
            <a:avLst>
              <a:gd name="adj" fmla="val 465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7979" y="392942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Formatação de Texto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77979" y="4395668"/>
            <a:ext cx="326302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Crie títulos, parágrafos, listas, negrito, itálico e código com uma sintaxe simples.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871" y="3706178"/>
            <a:ext cx="3709511" cy="1947505"/>
          </a:xfrm>
          <a:prstGeom prst="roundRect">
            <a:avLst>
              <a:gd name="adj" fmla="val 465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3113" y="392942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Imagens e Links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903113" y="4395668"/>
            <a:ext cx="326302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Insira imagens e links de forma fácil, utilizando a sintaxe Markdown apropriada.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4737" y="5869305"/>
            <a:ext cx="7634526" cy="1257657"/>
          </a:xfrm>
          <a:prstGeom prst="roundRect">
            <a:avLst>
              <a:gd name="adj" fmla="val 720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7979" y="6092547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Tabelas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77979" y="6558796"/>
            <a:ext cx="718804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Crie tabelas para organizar informações, usando uma sintaxe intuitiva.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189"/>
            <a:ext cx="11407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Utilizando Markdown em projetos do Github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1596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Formatação de Texto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22996"/>
            <a:ext cx="30054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Crie títulos de nível 1, 2 e 3 com #, ## e ###. Utilize *texto* para itálico e **texto** para negrito. Use `código` para exibir código inline.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291596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922996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Crie listas não ordenadas com *, -, ou + seguido de um espaço e o item da lista. Para listas ordenadas, use números seguidos de um ponto e o item da lista.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291596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Links e Imagens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4922996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Insira links com [texto do link](url do link) e imagens com ![texto alternativo](url da imagem).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291596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43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Bloco de Código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4922996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exibir um bloco de código, use três crases (```) antes e depois do código.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803" y="621863"/>
            <a:ext cx="7722394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12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Funcionalidades avançadas do Github para gerenciar projetos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803" y="2195870"/>
            <a:ext cx="7722394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Github oferece ferramentas avançadas para auxiliar no gerenciamento de projetos e na colaboração entre equipes.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03" y="3074194"/>
            <a:ext cx="507683" cy="5076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803" y="3784878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Boards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10803" y="4223980"/>
            <a:ext cx="3708916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Visualização de tarefas, sprints e progressos do projeto.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281" y="3074194"/>
            <a:ext cx="507683" cy="5076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4281" y="3784878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Milestones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4724281" y="4223980"/>
            <a:ext cx="3708916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 de metas e prazos para o desenvolvimento do projeto.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03" y="5483066"/>
            <a:ext cx="507683" cy="5076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0803" y="6193750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Review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10803" y="6632853"/>
            <a:ext cx="3708916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Revisão do código por pares para garantir a qualidade e melhores práticas.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281" y="5483066"/>
            <a:ext cx="507683" cy="50768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24281" y="6193750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Discussions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4724281" y="6632853"/>
            <a:ext cx="3708916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Fórum para discussões sobre o projeto, decisões e brainstorming.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544473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spc="-11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Boas práticas de organização e colaboração em projetos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706" y="2078355"/>
            <a:ext cx="7758589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Comunicação clara, organização eficiente e colaboração eficaz são fundamentais para o sucesso de qualquer projeto.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6" y="2934414"/>
            <a:ext cx="989648" cy="15835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9176" y="3132296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5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Comunicação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979176" y="3560207"/>
            <a:ext cx="647211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ferramentas como issues, pull requests e discussions para manter a equipe informada.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6" y="4517946"/>
            <a:ext cx="989648" cy="15835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9176" y="4715828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5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Revisão de Código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979176" y="5143738"/>
            <a:ext cx="647211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Avalie e revise o código de outros membros da equipe para garantir qualidade e consistência.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6" y="6101477"/>
            <a:ext cx="989648" cy="15835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9176" y="6299359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5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Documentação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979176" y="6727269"/>
            <a:ext cx="647211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Documente o projeto de forma clara e concisa para facilitar a compreensão e a manutenção.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2024-10-22T16:36:25Z</dcterms:created>
  <dcterms:modified xsi:type="dcterms:W3CDTF">2024-10-22T16:36:25Z</dcterms:modified>
</cp:coreProperties>
</file>